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01874-343C-42CE-AE26-37F9A24EF73D}" type="datetimeFigureOut">
              <a:rPr lang="nl-NL" smtClean="0"/>
              <a:t>14-10-2020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4080-5AF2-47BA-BBB1-48C78CE0A5FF}" type="slidenum">
              <a:rPr lang="nl-NL" smtClean="0"/>
              <a:t>‹nr.›</a:t>
            </a:fld>
            <a:endParaRPr lang="nl-NL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5572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01874-343C-42CE-AE26-37F9A24EF73D}" type="datetimeFigureOut">
              <a:rPr lang="nl-NL" smtClean="0"/>
              <a:t>14-10-2020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4080-5AF2-47BA-BBB1-48C78CE0A5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6740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01874-343C-42CE-AE26-37F9A24EF73D}" type="datetimeFigureOut">
              <a:rPr lang="nl-NL" smtClean="0"/>
              <a:t>14-10-2020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4080-5AF2-47BA-BBB1-48C78CE0A5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5252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01874-343C-42CE-AE26-37F9A24EF73D}" type="datetimeFigureOut">
              <a:rPr lang="nl-NL" smtClean="0"/>
              <a:t>14-10-2020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4080-5AF2-47BA-BBB1-48C78CE0A5FF}" type="slidenum">
              <a:rPr lang="nl-NL" smtClean="0"/>
              <a:t>‹nr.›</a:t>
            </a:fld>
            <a:endParaRPr lang="nl-NL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77055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01874-343C-42CE-AE26-37F9A24EF73D}" type="datetimeFigureOut">
              <a:rPr lang="nl-NL" smtClean="0"/>
              <a:t>14-10-2020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4080-5AF2-47BA-BBB1-48C78CE0A5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07032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nl-NL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01874-343C-42CE-AE26-37F9A24EF73D}" type="datetimeFigureOut">
              <a:rPr lang="nl-NL" smtClean="0"/>
              <a:t>14-10-2020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4080-5AF2-47BA-BBB1-48C78CE0A5FF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57989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nl-NL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01874-343C-42CE-AE26-37F9A24EF73D}" type="datetimeFigureOut">
              <a:rPr lang="nl-NL" smtClean="0"/>
              <a:t>14-10-2020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4080-5AF2-47BA-BBB1-48C78CE0A5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7421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01874-343C-42CE-AE26-37F9A24EF73D}" type="datetimeFigureOut">
              <a:rPr lang="nl-NL" smtClean="0"/>
              <a:t>14-10-2020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4080-5AF2-47BA-BBB1-48C78CE0A5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89490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01874-343C-42CE-AE26-37F9A24EF73D}" type="datetimeFigureOut">
              <a:rPr lang="nl-NL" smtClean="0"/>
              <a:t>14-10-2020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4080-5AF2-47BA-BBB1-48C78CE0A5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6186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01874-343C-42CE-AE26-37F9A24EF73D}" type="datetimeFigureOut">
              <a:rPr lang="nl-NL" smtClean="0"/>
              <a:t>14-10-2020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4080-5AF2-47BA-BBB1-48C78CE0A5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486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01874-343C-42CE-AE26-37F9A24EF73D}" type="datetimeFigureOut">
              <a:rPr lang="nl-NL" smtClean="0"/>
              <a:t>14-10-2020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4080-5AF2-47BA-BBB1-48C78CE0A5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8972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01874-343C-42CE-AE26-37F9A24EF73D}" type="datetimeFigureOut">
              <a:rPr lang="nl-NL" smtClean="0"/>
              <a:t>14-10-2020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4080-5AF2-47BA-BBB1-48C78CE0A5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7166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01874-343C-42CE-AE26-37F9A24EF73D}" type="datetimeFigureOut">
              <a:rPr lang="nl-NL" smtClean="0"/>
              <a:t>14-10-2020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4080-5AF2-47BA-BBB1-48C78CE0A5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59884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01874-343C-42CE-AE26-37F9A24EF73D}" type="datetimeFigureOut">
              <a:rPr lang="nl-NL" smtClean="0"/>
              <a:t>14-10-2020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4080-5AF2-47BA-BBB1-48C78CE0A5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4978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01874-343C-42CE-AE26-37F9A24EF73D}" type="datetimeFigureOut">
              <a:rPr lang="nl-NL" smtClean="0"/>
              <a:t>14-10-2020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4080-5AF2-47BA-BBB1-48C78CE0A5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1117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01874-343C-42CE-AE26-37F9A24EF73D}" type="datetimeFigureOut">
              <a:rPr lang="nl-NL" smtClean="0"/>
              <a:t>14-10-2020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4080-5AF2-47BA-BBB1-48C78CE0A5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482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01874-343C-42CE-AE26-37F9A24EF73D}" type="datetimeFigureOut">
              <a:rPr lang="nl-NL" smtClean="0"/>
              <a:t>14-10-2020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4080-5AF2-47BA-BBB1-48C78CE0A5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2280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7001874-343C-42CE-AE26-37F9A24EF73D}" type="datetimeFigureOut">
              <a:rPr lang="nl-NL" smtClean="0"/>
              <a:t>14-10-2020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6A94080-5AF2-47BA-BBB1-48C78CE0A5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63905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Digitaal toetsen 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Veilige omgeving (QMP-secure)</a:t>
            </a:r>
          </a:p>
        </p:txBody>
      </p:sp>
    </p:spTree>
    <p:extLst>
      <p:ext uri="{BB962C8B-B14F-4D97-AF65-F5344CB8AC3E}">
        <p14:creationId xmlns:p14="http://schemas.microsoft.com/office/powerpoint/2010/main" val="4055354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cap="none" dirty="0"/>
              <a:t>Klik op Next&gt;</a:t>
            </a: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8068" y="685800"/>
            <a:ext cx="4706690" cy="3614738"/>
          </a:xfrm>
        </p:spPr>
      </p:pic>
    </p:spTree>
    <p:extLst>
      <p:ext uri="{BB962C8B-B14F-4D97-AF65-F5344CB8AC3E}">
        <p14:creationId xmlns:p14="http://schemas.microsoft.com/office/powerpoint/2010/main" val="12657783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cap="none" dirty="0"/>
              <a:t>Klik op </a:t>
            </a:r>
            <a:r>
              <a:rPr lang="nl-NL" cap="none" dirty="0" err="1"/>
              <a:t>Install</a:t>
            </a:r>
            <a:endParaRPr lang="nl-NL" cap="none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9537" y="685800"/>
            <a:ext cx="4743751" cy="3614738"/>
          </a:xfrm>
        </p:spPr>
      </p:pic>
    </p:spTree>
    <p:extLst>
      <p:ext uri="{BB962C8B-B14F-4D97-AF65-F5344CB8AC3E}">
        <p14:creationId xmlns:p14="http://schemas.microsoft.com/office/powerpoint/2010/main" val="1731790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cap="none" dirty="0"/>
              <a:t>De veilige omgeving is geïnstalleerd !</a:t>
            </a:r>
            <a:br>
              <a:rPr lang="nl-NL" cap="none" dirty="0"/>
            </a:br>
            <a:r>
              <a:rPr lang="nl-NL" cap="none" dirty="0"/>
              <a:t>Sluit het scherm af (x)</a:t>
            </a: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256" y="685800"/>
            <a:ext cx="4696313" cy="3614738"/>
          </a:xfrm>
        </p:spPr>
      </p:pic>
    </p:spTree>
    <p:extLst>
      <p:ext uri="{BB962C8B-B14F-4D97-AF65-F5344CB8AC3E}">
        <p14:creationId xmlns:p14="http://schemas.microsoft.com/office/powerpoint/2010/main" val="23348283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9917652" cy="1507067"/>
          </a:xfrm>
        </p:spPr>
        <p:txBody>
          <a:bodyPr/>
          <a:lstStyle/>
          <a:p>
            <a:r>
              <a:rPr lang="nl-NL" cap="none" dirty="0"/>
              <a:t>Start opnieuw de </a:t>
            </a:r>
            <a:br>
              <a:rPr lang="nl-NL" cap="none" dirty="0"/>
            </a:br>
            <a:r>
              <a:rPr lang="nl-NL" cap="none" dirty="0"/>
              <a:t>Functionele Check QMP-secure</a:t>
            </a: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19534"/>
          <a:stretch/>
        </p:blipFill>
        <p:spPr>
          <a:xfrm>
            <a:off x="684212" y="767752"/>
            <a:ext cx="8520173" cy="3106884"/>
          </a:xfrm>
          <a:prstGeom prst="rect">
            <a:avLst/>
          </a:prstGeom>
        </p:spPr>
      </p:pic>
      <p:cxnSp>
        <p:nvCxnSpPr>
          <p:cNvPr id="6" name="Rechte verbindingslijn met pijl 5"/>
          <p:cNvCxnSpPr/>
          <p:nvPr/>
        </p:nvCxnSpPr>
        <p:spPr>
          <a:xfrm flipV="1">
            <a:off x="1613140" y="3318345"/>
            <a:ext cx="3226279" cy="1339919"/>
          </a:xfrm>
          <a:prstGeom prst="straightConnector1">
            <a:avLst/>
          </a:prstGeom>
          <a:ln w="76200">
            <a:solidFill>
              <a:srgbClr val="FF0000">
                <a:alpha val="6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17469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9917652" cy="1507067"/>
          </a:xfrm>
        </p:spPr>
        <p:txBody>
          <a:bodyPr>
            <a:normAutofit/>
          </a:bodyPr>
          <a:lstStyle/>
          <a:p>
            <a:r>
              <a:rPr lang="nl-NL" cap="none" dirty="0"/>
              <a:t>Heb je al </a:t>
            </a:r>
            <a:r>
              <a:rPr lang="nl-NL" cap="none" dirty="0" err="1"/>
              <a:t>Questionmark</a:t>
            </a:r>
            <a:r>
              <a:rPr lang="nl-NL" cap="none" dirty="0"/>
              <a:t> secure</a:t>
            </a:r>
            <a:r>
              <a:rPr lang="nl-NL" cap="none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?</a:t>
            </a:r>
            <a:br>
              <a:rPr lang="nl-NL" cap="none" dirty="0"/>
            </a:br>
            <a:r>
              <a:rPr lang="nl-NL" cap="none" dirty="0">
                <a:solidFill>
                  <a:schemeClr val="tx1">
                    <a:lumMod val="65000"/>
                  </a:schemeClr>
                </a:solidFill>
              </a:rPr>
              <a:t>(</a:t>
            </a:r>
            <a:r>
              <a:rPr lang="nl-NL" cap="none" dirty="0" err="1">
                <a:solidFill>
                  <a:schemeClr val="tx1">
                    <a:lumMod val="65000"/>
                  </a:schemeClr>
                </a:solidFill>
              </a:rPr>
              <a:t>Already</a:t>
            </a:r>
            <a:r>
              <a:rPr lang="nl-NL" cap="none" dirty="0">
                <a:solidFill>
                  <a:schemeClr val="tx1">
                    <a:lumMod val="65000"/>
                  </a:schemeClr>
                </a:solidFill>
              </a:rPr>
              <a:t> have </a:t>
            </a:r>
            <a:r>
              <a:rPr lang="nl-NL" cap="none" dirty="0" err="1">
                <a:solidFill>
                  <a:schemeClr val="tx1">
                    <a:lumMod val="65000"/>
                  </a:schemeClr>
                </a:solidFill>
              </a:rPr>
              <a:t>Questionmark</a:t>
            </a:r>
            <a:r>
              <a:rPr lang="nl-NL" cap="none" dirty="0">
                <a:solidFill>
                  <a:schemeClr val="tx1">
                    <a:lumMod val="65000"/>
                  </a:schemeClr>
                </a:solidFill>
              </a:rPr>
              <a:t> Secure</a:t>
            </a:r>
            <a:r>
              <a:rPr lang="nl-NL" cap="none" dirty="0">
                <a:solidFill>
                  <a:schemeClr val="tx1">
                    <a:lumMod val="65000"/>
                  </a:schemeClr>
                </a:solidFill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?</a:t>
            </a:r>
            <a:r>
              <a:rPr lang="nl-NL" cap="none" dirty="0">
                <a:solidFill>
                  <a:schemeClr val="tx1">
                    <a:lumMod val="65000"/>
                  </a:schemeClr>
                </a:solidFill>
              </a:rPr>
              <a:t>)</a:t>
            </a:r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397" y="1450914"/>
            <a:ext cx="8547878" cy="2527944"/>
          </a:xfrm>
          <a:prstGeom prst="rect">
            <a:avLst/>
          </a:prstGeom>
        </p:spPr>
      </p:pic>
      <p:cxnSp>
        <p:nvCxnSpPr>
          <p:cNvPr id="9" name="Rechte verbindingslijn met pijl 8"/>
          <p:cNvCxnSpPr/>
          <p:nvPr/>
        </p:nvCxnSpPr>
        <p:spPr>
          <a:xfrm flipV="1">
            <a:off x="1656272" y="3148642"/>
            <a:ext cx="5106837" cy="1613140"/>
          </a:xfrm>
          <a:prstGeom prst="straightConnector1">
            <a:avLst/>
          </a:prstGeom>
          <a:ln w="76200">
            <a:solidFill>
              <a:srgbClr val="FF0000">
                <a:alpha val="6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13774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cap="none" dirty="0"/>
              <a:t>Open het bestand “</a:t>
            </a:r>
            <a:r>
              <a:rPr lang="nl-NL" cap="none" dirty="0" err="1"/>
              <a:t>launch.qmsb</a:t>
            </a:r>
            <a:r>
              <a:rPr lang="nl-NL" cap="none" dirty="0"/>
              <a:t>”</a:t>
            </a: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74584"/>
          <a:stretch/>
        </p:blipFill>
        <p:spPr>
          <a:xfrm>
            <a:off x="790142" y="2070341"/>
            <a:ext cx="8524720" cy="145676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 rotWithShape="1">
          <a:blip r:embed="rId2"/>
          <a:srcRect t="83504"/>
          <a:stretch/>
        </p:blipFill>
        <p:spPr>
          <a:xfrm>
            <a:off x="790138" y="3077375"/>
            <a:ext cx="8524728" cy="951161"/>
          </a:xfrm>
          <a:prstGeom prst="rect">
            <a:avLst/>
          </a:prstGeom>
        </p:spPr>
      </p:pic>
      <p:cxnSp>
        <p:nvCxnSpPr>
          <p:cNvPr id="6" name="Rechte verbindingslijn met pijl 5"/>
          <p:cNvCxnSpPr/>
          <p:nvPr/>
        </p:nvCxnSpPr>
        <p:spPr>
          <a:xfrm flipV="1">
            <a:off x="1518249" y="3838756"/>
            <a:ext cx="3976777" cy="1196814"/>
          </a:xfrm>
          <a:prstGeom prst="straightConnector1">
            <a:avLst/>
          </a:prstGeom>
          <a:ln w="76200">
            <a:solidFill>
              <a:srgbClr val="FF0000">
                <a:alpha val="6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28080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4211" y="4487332"/>
            <a:ext cx="8727207" cy="1507067"/>
          </a:xfrm>
        </p:spPr>
        <p:txBody>
          <a:bodyPr>
            <a:normAutofit fontScale="90000"/>
          </a:bodyPr>
          <a:lstStyle/>
          <a:p>
            <a:pPr algn="ctr"/>
            <a:r>
              <a:rPr lang="nl-NL" cap="none" dirty="0" err="1"/>
              <a:t>Questionmark</a:t>
            </a:r>
            <a:r>
              <a:rPr lang="nl-NL" cap="none" dirty="0"/>
              <a:t> security kan alleen opstarten als er geen programma open zijn.</a:t>
            </a:r>
            <a:br>
              <a:rPr lang="nl-NL" cap="none" dirty="0"/>
            </a:br>
            <a:r>
              <a:rPr lang="nl-NL" cap="none" dirty="0"/>
              <a:t> </a:t>
            </a:r>
            <a:br>
              <a:rPr lang="nl-NL" cap="none" dirty="0"/>
            </a:br>
            <a:r>
              <a:rPr lang="nl-NL" b="1" cap="none" dirty="0">
                <a:solidFill>
                  <a:srgbClr val="FF0000"/>
                </a:solidFill>
              </a:rPr>
              <a:t>Zorg dat deze afgesloten zijn!</a:t>
            </a:r>
            <a:endParaRPr lang="nl-NL" b="1" cap="none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9786" y="1259636"/>
            <a:ext cx="5553075" cy="2647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1080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cap="none" dirty="0"/>
              <a:t>Indien niet alle programma’s afgesloten zijn krijg je dit scherm.</a:t>
            </a: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70125" y="1521619"/>
            <a:ext cx="5362575" cy="194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0334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33610" y="737559"/>
            <a:ext cx="3844657" cy="1507067"/>
          </a:xfrm>
        </p:spPr>
        <p:txBody>
          <a:bodyPr/>
          <a:lstStyle/>
          <a:p>
            <a:r>
              <a:rPr lang="nl-NL" cap="none" dirty="0"/>
              <a:t>Maak de toets.</a:t>
            </a: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066" y="2524918"/>
            <a:ext cx="5135747" cy="3430679"/>
          </a:xfrm>
        </p:spPr>
      </p:pic>
    </p:spTree>
    <p:extLst>
      <p:ext uri="{BB962C8B-B14F-4D97-AF65-F5344CB8AC3E}">
        <p14:creationId xmlns:p14="http://schemas.microsoft.com/office/powerpoint/2010/main" val="505630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7948" y="519181"/>
            <a:ext cx="8534400" cy="1507067"/>
          </a:xfrm>
        </p:spPr>
        <p:txBody>
          <a:bodyPr/>
          <a:lstStyle/>
          <a:p>
            <a:r>
              <a:rPr lang="nl-NL" cap="none" dirty="0"/>
              <a:t>Log in op Mijnhelicon.nl</a:t>
            </a: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2785" y="2298539"/>
            <a:ext cx="2371429" cy="1476190"/>
          </a:xfrm>
        </p:spPr>
      </p:pic>
      <p:sp>
        <p:nvSpPr>
          <p:cNvPr id="5" name="Titel 1"/>
          <p:cNvSpPr txBox="1">
            <a:spLocks/>
          </p:cNvSpPr>
          <p:nvPr/>
        </p:nvSpPr>
        <p:spPr>
          <a:xfrm>
            <a:off x="597948" y="4173905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nl-NL" cap="none" dirty="0"/>
              <a:t>Klik op het icoontje </a:t>
            </a:r>
            <a:r>
              <a:rPr lang="nl-NL" sz="2400" cap="none" dirty="0"/>
              <a:t>“Toetsenbank QMP”</a:t>
            </a:r>
            <a:endParaRPr lang="nl-NL" cap="none" dirty="0"/>
          </a:p>
        </p:txBody>
      </p:sp>
    </p:spTree>
    <p:extLst>
      <p:ext uri="{BB962C8B-B14F-4D97-AF65-F5344CB8AC3E}">
        <p14:creationId xmlns:p14="http://schemas.microsoft.com/office/powerpoint/2010/main" val="2739184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8884" y="958219"/>
            <a:ext cx="10566484" cy="3052416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03780" y="3964976"/>
            <a:ext cx="9917652" cy="1507067"/>
          </a:xfrm>
        </p:spPr>
        <p:txBody>
          <a:bodyPr/>
          <a:lstStyle/>
          <a:p>
            <a:r>
              <a:rPr lang="nl-NL" cap="none" dirty="0"/>
              <a:t>Start de Functionele Check QMP-secure</a:t>
            </a:r>
          </a:p>
        </p:txBody>
      </p:sp>
      <p:cxnSp>
        <p:nvCxnSpPr>
          <p:cNvPr id="6" name="Rechte verbindingslijn met pijl 5"/>
          <p:cNvCxnSpPr/>
          <p:nvPr/>
        </p:nvCxnSpPr>
        <p:spPr>
          <a:xfrm flipH="1" flipV="1">
            <a:off x="4839419" y="3318345"/>
            <a:ext cx="422392" cy="1165423"/>
          </a:xfrm>
          <a:prstGeom prst="straightConnector1">
            <a:avLst/>
          </a:prstGeom>
          <a:ln w="76200">
            <a:solidFill>
              <a:srgbClr val="FF0000">
                <a:alpha val="6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echte verbindingslijn met pijl 8"/>
          <p:cNvCxnSpPr/>
          <p:nvPr/>
        </p:nvCxnSpPr>
        <p:spPr>
          <a:xfrm flipV="1">
            <a:off x="946484" y="1545693"/>
            <a:ext cx="572219" cy="4101128"/>
          </a:xfrm>
          <a:prstGeom prst="straightConnector1">
            <a:avLst/>
          </a:prstGeom>
          <a:ln w="76200">
            <a:solidFill>
              <a:srgbClr val="FF0000">
                <a:alpha val="6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met pijl 10"/>
          <p:cNvCxnSpPr/>
          <p:nvPr/>
        </p:nvCxnSpPr>
        <p:spPr>
          <a:xfrm flipV="1">
            <a:off x="1502548" y="2938518"/>
            <a:ext cx="1882261" cy="2708303"/>
          </a:xfrm>
          <a:prstGeom prst="straightConnector1">
            <a:avLst/>
          </a:prstGeom>
          <a:ln w="76200">
            <a:solidFill>
              <a:srgbClr val="FF0000">
                <a:alpha val="6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el 1"/>
          <p:cNvSpPr txBox="1">
            <a:spLocks/>
          </p:cNvSpPr>
          <p:nvPr/>
        </p:nvSpPr>
        <p:spPr>
          <a:xfrm>
            <a:off x="587958" y="5297265"/>
            <a:ext cx="9917652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nl-NL" sz="2000" cap="none" dirty="0"/>
              <a:t>Zie je geen beschikbare toetsen maar wel de persoonsgegevens?</a:t>
            </a:r>
            <a:br>
              <a:rPr lang="nl-NL" sz="2000" cap="none" dirty="0"/>
            </a:br>
            <a:r>
              <a:rPr lang="nl-NL" sz="2000" cap="none" dirty="0"/>
              <a:t>klik dan op </a:t>
            </a:r>
            <a:r>
              <a:rPr lang="nl-NL" sz="2000" cap="none" dirty="0" err="1"/>
              <a:t>Scheduled</a:t>
            </a:r>
            <a:r>
              <a:rPr lang="nl-NL" sz="2000" cap="none" dirty="0"/>
              <a:t> Assessments en daarna op Tests.  </a:t>
            </a:r>
          </a:p>
        </p:txBody>
      </p:sp>
    </p:spTree>
    <p:extLst>
      <p:ext uri="{BB962C8B-B14F-4D97-AF65-F5344CB8AC3E}">
        <p14:creationId xmlns:p14="http://schemas.microsoft.com/office/powerpoint/2010/main" val="3044835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9917652" cy="1507067"/>
          </a:xfrm>
        </p:spPr>
        <p:txBody>
          <a:bodyPr/>
          <a:lstStyle/>
          <a:p>
            <a:r>
              <a:rPr lang="nl-NL" cap="none" dirty="0" err="1"/>
              <a:t>Questionmark</a:t>
            </a:r>
            <a:r>
              <a:rPr lang="nl-NL" cap="none" dirty="0"/>
              <a:t> veilige omgeving krijgen</a:t>
            </a:r>
            <a:br>
              <a:rPr lang="nl-NL" cap="none" dirty="0"/>
            </a:br>
            <a:r>
              <a:rPr lang="nl-NL" cap="none" dirty="0">
                <a:solidFill>
                  <a:schemeClr val="tx1">
                    <a:lumMod val="65000"/>
                  </a:schemeClr>
                </a:solidFill>
              </a:rPr>
              <a:t>(Get </a:t>
            </a:r>
            <a:r>
              <a:rPr lang="nl-NL" cap="none" dirty="0" err="1">
                <a:solidFill>
                  <a:schemeClr val="tx1">
                    <a:lumMod val="65000"/>
                  </a:schemeClr>
                </a:solidFill>
              </a:rPr>
              <a:t>Questionmark</a:t>
            </a:r>
            <a:r>
              <a:rPr lang="nl-NL" cap="none" dirty="0">
                <a:solidFill>
                  <a:schemeClr val="tx1">
                    <a:lumMod val="65000"/>
                  </a:schemeClr>
                </a:solidFill>
              </a:rPr>
              <a:t> Secure)</a:t>
            </a:r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397" y="1450914"/>
            <a:ext cx="8547878" cy="2527944"/>
          </a:xfrm>
          <a:prstGeom prst="rect">
            <a:avLst/>
          </a:prstGeom>
        </p:spPr>
      </p:pic>
      <p:cxnSp>
        <p:nvCxnSpPr>
          <p:cNvPr id="9" name="Rechte verbindingslijn met pijl 8"/>
          <p:cNvCxnSpPr/>
          <p:nvPr/>
        </p:nvCxnSpPr>
        <p:spPr>
          <a:xfrm flipV="1">
            <a:off x="1656272" y="3122762"/>
            <a:ext cx="293298" cy="1639019"/>
          </a:xfrm>
          <a:prstGeom prst="straightConnector1">
            <a:avLst/>
          </a:prstGeom>
          <a:ln w="76200">
            <a:solidFill>
              <a:srgbClr val="FF0000">
                <a:alpha val="6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4104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cap="none" dirty="0"/>
              <a:t>Klik op Windows of Mac installatie</a:t>
            </a: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7742" y="418381"/>
            <a:ext cx="5363277" cy="3825852"/>
          </a:xfrm>
          <a:prstGeom prst="rect">
            <a:avLst/>
          </a:prstGeom>
        </p:spPr>
      </p:pic>
      <p:cxnSp>
        <p:nvCxnSpPr>
          <p:cNvPr id="5" name="Rechte verbindingslijn met pijl 4"/>
          <p:cNvCxnSpPr/>
          <p:nvPr/>
        </p:nvCxnSpPr>
        <p:spPr>
          <a:xfrm flipH="1" flipV="1">
            <a:off x="1871932" y="2769080"/>
            <a:ext cx="1984076" cy="2329131"/>
          </a:xfrm>
          <a:prstGeom prst="straightConnector1">
            <a:avLst/>
          </a:prstGeom>
          <a:ln w="76200">
            <a:solidFill>
              <a:srgbClr val="FF0000">
                <a:alpha val="6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1641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cap="none" dirty="0"/>
              <a:t>Klik op Uitvoeren</a:t>
            </a: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4212" y="2290807"/>
            <a:ext cx="7915275" cy="1181100"/>
          </a:xfrm>
          <a:prstGeom prst="rect">
            <a:avLst/>
          </a:prstGeom>
        </p:spPr>
      </p:pic>
      <p:cxnSp>
        <p:nvCxnSpPr>
          <p:cNvPr id="5" name="Rechte verbindingslijn met pijl 4"/>
          <p:cNvCxnSpPr/>
          <p:nvPr/>
        </p:nvCxnSpPr>
        <p:spPr>
          <a:xfrm flipV="1">
            <a:off x="3278038" y="3269412"/>
            <a:ext cx="2130724" cy="1725282"/>
          </a:xfrm>
          <a:prstGeom prst="straightConnector1">
            <a:avLst/>
          </a:prstGeom>
          <a:ln w="76200">
            <a:solidFill>
              <a:srgbClr val="FF0000">
                <a:alpha val="60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1469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cap="none" dirty="0"/>
              <a:t>Klik op Ja</a:t>
            </a: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3318" y="1240788"/>
            <a:ext cx="4476190" cy="2504762"/>
          </a:xfrm>
        </p:spPr>
      </p:pic>
    </p:spTree>
    <p:extLst>
      <p:ext uri="{BB962C8B-B14F-4D97-AF65-F5344CB8AC3E}">
        <p14:creationId xmlns:p14="http://schemas.microsoft.com/office/powerpoint/2010/main" val="229279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cap="none" dirty="0"/>
              <a:t>Klik op Next&gt;</a:t>
            </a:r>
          </a:p>
        </p:txBody>
      </p:sp>
      <p:pic>
        <p:nvPicPr>
          <p:cNvPr id="6" name="Tijdelijke aanduiding voor inhoud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5736" y="685800"/>
            <a:ext cx="4671353" cy="3614738"/>
          </a:xfrm>
        </p:spPr>
      </p:pic>
    </p:spTree>
    <p:extLst>
      <p:ext uri="{BB962C8B-B14F-4D97-AF65-F5344CB8AC3E}">
        <p14:creationId xmlns:p14="http://schemas.microsoft.com/office/powerpoint/2010/main" val="508160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cap="none" dirty="0"/>
              <a:t>Klik op Yes, I accept </a:t>
            </a:r>
            <a:br>
              <a:rPr lang="nl-NL" cap="none" dirty="0"/>
            </a:br>
            <a:r>
              <a:rPr lang="nl-NL" cap="none" dirty="0"/>
              <a:t>en klik op Next&gt;</a:t>
            </a: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0415" y="685800"/>
            <a:ext cx="4781996" cy="3614738"/>
          </a:xfrm>
        </p:spPr>
      </p:pic>
    </p:spTree>
    <p:extLst>
      <p:ext uri="{BB962C8B-B14F-4D97-AF65-F5344CB8AC3E}">
        <p14:creationId xmlns:p14="http://schemas.microsoft.com/office/powerpoint/2010/main" val="2909583536"/>
      </p:ext>
    </p:extLst>
  </p:cSld>
  <p:clrMapOvr>
    <a:masterClrMapping/>
  </p:clrMapOvr>
</p:sld>
</file>

<file path=ppt/theme/theme1.xml><?xml version="1.0" encoding="utf-8"?>
<a:theme xmlns:a="http://schemas.openxmlformats.org/drawingml/2006/main" name="Segment">
  <a:themeElements>
    <a:clrScheme name="Segment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gment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gment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53</TotalTime>
  <Words>170</Words>
  <Application>Microsoft Office PowerPoint</Application>
  <PresentationFormat>Breedbeeld</PresentationFormat>
  <Paragraphs>21</Paragraphs>
  <Slides>18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18</vt:i4>
      </vt:variant>
    </vt:vector>
  </HeadingPairs>
  <TitlesOfParts>
    <vt:vector size="22" baseType="lpstr">
      <vt:lpstr>Adobe Fan Heiti Std B</vt:lpstr>
      <vt:lpstr>Century Gothic</vt:lpstr>
      <vt:lpstr>Wingdings 3</vt:lpstr>
      <vt:lpstr>Segment</vt:lpstr>
      <vt:lpstr>Digitaal toetsen </vt:lpstr>
      <vt:lpstr>Log in op Mijnhelicon.nl</vt:lpstr>
      <vt:lpstr>Start de Functionele Check QMP-secure</vt:lpstr>
      <vt:lpstr>Questionmark veilige omgeving krijgen (Get Questionmark Secure)</vt:lpstr>
      <vt:lpstr>Klik op Windows of Mac installatie</vt:lpstr>
      <vt:lpstr>Klik op Uitvoeren</vt:lpstr>
      <vt:lpstr>Klik op Ja</vt:lpstr>
      <vt:lpstr>Klik op Next&gt;</vt:lpstr>
      <vt:lpstr>Klik op Yes, I accept  en klik op Next&gt;</vt:lpstr>
      <vt:lpstr>Klik op Next&gt;</vt:lpstr>
      <vt:lpstr>Klik op Install</vt:lpstr>
      <vt:lpstr>De veilige omgeving is geïnstalleerd ! Sluit het scherm af (x)</vt:lpstr>
      <vt:lpstr>Start opnieuw de  Functionele Check QMP-secure</vt:lpstr>
      <vt:lpstr>Heb je al Questionmark secure? (Already have Questionmark Secure?)</vt:lpstr>
      <vt:lpstr>Open het bestand “launch.qmsb”</vt:lpstr>
      <vt:lpstr>Questionmark security kan alleen opstarten als er geen programma open zijn.   Zorg dat deze afgesloten zijn!</vt:lpstr>
      <vt:lpstr>Indien niet alle programma’s afgesloten zijn krijg je dit scherm.</vt:lpstr>
      <vt:lpstr>Maak de toets.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Digitaal toetsen</dc:title>
  <dc:creator>Ingolf van Doorn</dc:creator>
  <cp:lastModifiedBy>Jacintha Westerink</cp:lastModifiedBy>
  <cp:revision>7</cp:revision>
  <dcterms:created xsi:type="dcterms:W3CDTF">2017-06-20T09:47:40Z</dcterms:created>
  <dcterms:modified xsi:type="dcterms:W3CDTF">2020-10-14T15:22:42Z</dcterms:modified>
</cp:coreProperties>
</file>